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32-6DD5-4B41-8E67-E7050A2EFB6C}" type="datetimeFigureOut">
              <a:rPr lang="es-ES" smtClean="0"/>
              <a:t>04/04/2020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3CC-DB44-470B-AE5E-4E8EDF7BE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76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32-6DD5-4B41-8E67-E7050A2EFB6C}" type="datetimeFigureOut">
              <a:rPr lang="es-ES" smtClean="0"/>
              <a:t>04/04/2020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3CC-DB44-470B-AE5E-4E8EDF7BE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52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32-6DD5-4B41-8E67-E7050A2EFB6C}" type="datetimeFigureOut">
              <a:rPr lang="es-ES" smtClean="0"/>
              <a:t>04/04/2020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3CC-DB44-470B-AE5E-4E8EDF7BE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56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32-6DD5-4B41-8E67-E7050A2EFB6C}" type="datetimeFigureOut">
              <a:rPr lang="es-ES" smtClean="0"/>
              <a:t>04/04/2020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3CC-DB44-470B-AE5E-4E8EDF7BE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32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32-6DD5-4B41-8E67-E7050A2EFB6C}" type="datetimeFigureOut">
              <a:rPr lang="es-ES" smtClean="0"/>
              <a:t>04/04/2020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3CC-DB44-470B-AE5E-4E8EDF7BE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06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32-6DD5-4B41-8E67-E7050A2EFB6C}" type="datetimeFigureOut">
              <a:rPr lang="es-ES" smtClean="0"/>
              <a:t>04/04/2020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3CC-DB44-470B-AE5E-4E8EDF7BE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83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32-6DD5-4B41-8E67-E7050A2EFB6C}" type="datetimeFigureOut">
              <a:rPr lang="es-ES" smtClean="0"/>
              <a:t>04/04/2020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3CC-DB44-470B-AE5E-4E8EDF7BE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63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32-6DD5-4B41-8E67-E7050A2EFB6C}" type="datetimeFigureOut">
              <a:rPr lang="es-ES" smtClean="0"/>
              <a:t>04/04/2020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3CC-DB44-470B-AE5E-4E8EDF7BE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90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32-6DD5-4B41-8E67-E7050A2EFB6C}" type="datetimeFigureOut">
              <a:rPr lang="es-ES" smtClean="0"/>
              <a:t>04/04/2020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3CC-DB44-470B-AE5E-4E8EDF7BE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48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32-6DD5-4B41-8E67-E7050A2EFB6C}" type="datetimeFigureOut">
              <a:rPr lang="es-ES" smtClean="0"/>
              <a:t>04/04/2020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3CC-DB44-470B-AE5E-4E8EDF7BE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52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32-6DD5-4B41-8E67-E7050A2EFB6C}" type="datetimeFigureOut">
              <a:rPr lang="es-ES" smtClean="0"/>
              <a:t>04/04/2020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3CC-DB44-470B-AE5E-4E8EDF7BE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03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E0D32-6DD5-4B41-8E67-E7050A2EFB6C}" type="datetimeFigureOut">
              <a:rPr lang="es-ES" smtClean="0"/>
              <a:t>04/04/2020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23CC-DB44-470B-AE5E-4E8EDF7BE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30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513" t="12500" r="60329"/>
          <a:stretch/>
        </p:blipFill>
        <p:spPr>
          <a:xfrm>
            <a:off x="236832" y="132347"/>
            <a:ext cx="8237198" cy="652111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351294" y="1"/>
            <a:ext cx="1347537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368967" y="2751221"/>
            <a:ext cx="1892970" cy="19771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61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020" t="11513" r="60526" b="2632"/>
          <a:stretch/>
        </p:blipFill>
        <p:spPr>
          <a:xfrm>
            <a:off x="613609" y="0"/>
            <a:ext cx="8721235" cy="671458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922419" y="1380102"/>
            <a:ext cx="3493170" cy="13270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7531768" y="4812631"/>
            <a:ext cx="1331494" cy="6256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235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</dc:creator>
  <cp:lastModifiedBy>JULIO</cp:lastModifiedBy>
  <cp:revision>3</cp:revision>
  <dcterms:created xsi:type="dcterms:W3CDTF">2020-04-04T16:03:52Z</dcterms:created>
  <dcterms:modified xsi:type="dcterms:W3CDTF">2020-04-04T16:10:34Z</dcterms:modified>
</cp:coreProperties>
</file>